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Relationship Id="rId9" Type="http://schemas.openxmlformats.org/officeDocument/2006/relationships/image" Target="../media/image124.png"/><Relationship Id="rId10" Type="http://schemas.openxmlformats.org/officeDocument/2006/relationships/image" Target="../media/image125.png"/><Relationship Id="rId11" Type="http://schemas.openxmlformats.org/officeDocument/2006/relationships/image" Target="../media/image126.png"/><Relationship Id="rId12" Type="http://schemas.openxmlformats.org/officeDocument/2006/relationships/image" Target="../media/image12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Relationship Id="rId9" Type="http://schemas.openxmlformats.org/officeDocument/2006/relationships/image" Target="../media/image13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Relationship Id="rId8" Type="http://schemas.openxmlformats.org/officeDocument/2006/relationships/image" Target="../media/image14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Relationship Id="rId7" Type="http://schemas.openxmlformats.org/officeDocument/2006/relationships/image" Target="../media/image14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Relationship Id="rId6" Type="http://schemas.openxmlformats.org/officeDocument/2006/relationships/image" Target="../media/image153.png"/><Relationship Id="rId7" Type="http://schemas.openxmlformats.org/officeDocument/2006/relationships/image" Target="../media/image15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8" Type="http://schemas.openxmlformats.org/officeDocument/2006/relationships/image" Target="../media/image161.png"/><Relationship Id="rId9" Type="http://schemas.openxmlformats.org/officeDocument/2006/relationships/image" Target="../media/image162.png"/><Relationship Id="rId10" Type="http://schemas.openxmlformats.org/officeDocument/2006/relationships/image" Target="../media/image163.png"/><Relationship Id="rId11" Type="http://schemas.openxmlformats.org/officeDocument/2006/relationships/image" Target="../media/image164.png"/><Relationship Id="rId12" Type="http://schemas.openxmlformats.org/officeDocument/2006/relationships/image" Target="../media/image165.png"/><Relationship Id="rId13" Type="http://schemas.openxmlformats.org/officeDocument/2006/relationships/image" Target="../media/image166.png"/><Relationship Id="rId14" Type="http://schemas.openxmlformats.org/officeDocument/2006/relationships/image" Target="../media/image167.png"/><Relationship Id="rId15" Type="http://schemas.openxmlformats.org/officeDocument/2006/relationships/image" Target="../media/image168.png"/><Relationship Id="rId16" Type="http://schemas.openxmlformats.org/officeDocument/2006/relationships/image" Target="../media/image169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75.png"/><Relationship Id="rId8" Type="http://schemas.openxmlformats.org/officeDocument/2006/relationships/image" Target="../media/image176.png"/><Relationship Id="rId9" Type="http://schemas.openxmlformats.org/officeDocument/2006/relationships/image" Target="../media/image177.png"/><Relationship Id="rId10" Type="http://schemas.openxmlformats.org/officeDocument/2006/relationships/image" Target="../media/image178.png"/><Relationship Id="rId11" Type="http://schemas.openxmlformats.org/officeDocument/2006/relationships/image" Target="../media/image179.png"/><Relationship Id="rId12" Type="http://schemas.openxmlformats.org/officeDocument/2006/relationships/image" Target="../media/image18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Relationship Id="rId8" Type="http://schemas.openxmlformats.org/officeDocument/2006/relationships/image" Target="../media/image187.png"/><Relationship Id="rId9" Type="http://schemas.openxmlformats.org/officeDocument/2006/relationships/image" Target="../media/image188.png"/><Relationship Id="rId10" Type="http://schemas.openxmlformats.org/officeDocument/2006/relationships/image" Target="../media/image189.png"/><Relationship Id="rId11" Type="http://schemas.openxmlformats.org/officeDocument/2006/relationships/image" Target="../media/image190.png"/><Relationship Id="rId12" Type="http://schemas.openxmlformats.org/officeDocument/2006/relationships/image" Target="../media/image191.png"/><Relationship Id="rId13" Type="http://schemas.openxmlformats.org/officeDocument/2006/relationships/image" Target="../media/image19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3.png"/><Relationship Id="rId3" Type="http://schemas.openxmlformats.org/officeDocument/2006/relationships/image" Target="../media/image194.png"/><Relationship Id="rId4" Type="http://schemas.openxmlformats.org/officeDocument/2006/relationships/image" Target="../media/image195.png"/><Relationship Id="rId5" Type="http://schemas.openxmlformats.org/officeDocument/2006/relationships/image" Target="../media/image196.png"/><Relationship Id="rId6" Type="http://schemas.openxmlformats.org/officeDocument/2006/relationships/image" Target="../media/image197.png"/><Relationship Id="rId7" Type="http://schemas.openxmlformats.org/officeDocument/2006/relationships/image" Target="../media/image198.png"/><Relationship Id="rId8" Type="http://schemas.openxmlformats.org/officeDocument/2006/relationships/image" Target="../media/image199.png"/><Relationship Id="rId9" Type="http://schemas.openxmlformats.org/officeDocument/2006/relationships/image" Target="../media/image200.png"/><Relationship Id="rId10" Type="http://schemas.openxmlformats.org/officeDocument/2006/relationships/image" Target="../media/image201.png"/><Relationship Id="rId11" Type="http://schemas.openxmlformats.org/officeDocument/2006/relationships/image" Target="../media/image202.png"/><Relationship Id="rId12" Type="http://schemas.openxmlformats.org/officeDocument/2006/relationships/image" Target="../media/image203.png"/><Relationship Id="rId13" Type="http://schemas.openxmlformats.org/officeDocument/2006/relationships/image" Target="../media/image204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5.png"/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Relationship Id="rId8" Type="http://schemas.openxmlformats.org/officeDocument/2006/relationships/image" Target="../media/image211.png"/><Relationship Id="rId9" Type="http://schemas.openxmlformats.org/officeDocument/2006/relationships/image" Target="../media/image212.png"/><Relationship Id="rId10" Type="http://schemas.openxmlformats.org/officeDocument/2006/relationships/image" Target="../media/image213.png"/><Relationship Id="rId11" Type="http://schemas.openxmlformats.org/officeDocument/2006/relationships/image" Target="../media/image21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Relationship Id="rId20" Type="http://schemas.openxmlformats.org/officeDocument/2006/relationships/image" Target="../media/image27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5.png"/><Relationship Id="rId3" Type="http://schemas.openxmlformats.org/officeDocument/2006/relationships/image" Target="../media/image216.png"/><Relationship Id="rId4" Type="http://schemas.openxmlformats.org/officeDocument/2006/relationships/image" Target="../media/image217.png"/><Relationship Id="rId5" Type="http://schemas.openxmlformats.org/officeDocument/2006/relationships/image" Target="../media/image218.png"/><Relationship Id="rId6" Type="http://schemas.openxmlformats.org/officeDocument/2006/relationships/image" Target="../media/image21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0.png"/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5" Type="http://schemas.openxmlformats.org/officeDocument/2006/relationships/image" Target="../media/image223.png"/><Relationship Id="rId6" Type="http://schemas.openxmlformats.org/officeDocument/2006/relationships/image" Target="../media/image224.png"/><Relationship Id="rId7" Type="http://schemas.openxmlformats.org/officeDocument/2006/relationships/image" Target="../media/image225.png"/><Relationship Id="rId8" Type="http://schemas.openxmlformats.org/officeDocument/2006/relationships/image" Target="../media/image22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Relationship Id="rId15" Type="http://schemas.openxmlformats.org/officeDocument/2006/relationships/image" Target="../media/image41.png"/><Relationship Id="rId16" Type="http://schemas.openxmlformats.org/officeDocument/2006/relationships/image" Target="../media/image42.png"/><Relationship Id="rId17" Type="http://schemas.openxmlformats.org/officeDocument/2006/relationships/image" Target="../media/image43.png"/><Relationship Id="rId18" Type="http://schemas.openxmlformats.org/officeDocument/2006/relationships/image" Target="../media/image44.png"/><Relationship Id="rId19" Type="http://schemas.openxmlformats.org/officeDocument/2006/relationships/image" Target="../media/image45.png"/><Relationship Id="rId20" Type="http://schemas.openxmlformats.org/officeDocument/2006/relationships/image" Target="../media/image4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Relationship Id="rId12" Type="http://schemas.openxmlformats.org/officeDocument/2006/relationships/image" Target="../media/image57.png"/><Relationship Id="rId13" Type="http://schemas.openxmlformats.org/officeDocument/2006/relationships/image" Target="../media/image5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Relationship Id="rId11" Type="http://schemas.openxmlformats.org/officeDocument/2006/relationships/image" Target="../media/image6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Relationship Id="rId11" Type="http://schemas.openxmlformats.org/officeDocument/2006/relationships/image" Target="../media/image78.png"/><Relationship Id="rId12" Type="http://schemas.openxmlformats.org/officeDocument/2006/relationships/image" Target="../media/image79.png"/><Relationship Id="rId13" Type="http://schemas.openxmlformats.org/officeDocument/2006/relationships/image" Target="../media/image8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1" Type="http://schemas.openxmlformats.org/officeDocument/2006/relationships/image" Target="../media/image90.png"/><Relationship Id="rId12" Type="http://schemas.openxmlformats.org/officeDocument/2006/relationships/image" Target="../media/image91.png"/><Relationship Id="rId13" Type="http://schemas.openxmlformats.org/officeDocument/2006/relationships/image" Target="../media/image9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Relationship Id="rId10" Type="http://schemas.openxmlformats.org/officeDocument/2006/relationships/image" Target="../media/image101.png"/><Relationship Id="rId11" Type="http://schemas.openxmlformats.org/officeDocument/2006/relationships/image" Target="../media/image102.png"/><Relationship Id="rId12" Type="http://schemas.openxmlformats.org/officeDocument/2006/relationships/image" Target="../media/image103.png"/><Relationship Id="rId13" Type="http://schemas.openxmlformats.org/officeDocument/2006/relationships/image" Target="../media/image10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Relationship Id="rId11" Type="http://schemas.openxmlformats.org/officeDocument/2006/relationships/image" Target="../media/image114.png"/><Relationship Id="rId12" Type="http://schemas.openxmlformats.org/officeDocument/2006/relationships/image" Target="../media/image115.png"/><Relationship Id="rId13" Type="http://schemas.openxmlformats.org/officeDocument/2006/relationships/image" Target="../media/image11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80255" y="4787112"/>
            <a:ext cx="8617284" cy="1044928"/>
            <a:chOff x="4680255" y="4787112"/>
            <a:chExt cx="8617284" cy="10449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80255" y="4787112"/>
              <a:ext cx="8617284" cy="10449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85631" y="3567174"/>
            <a:ext cx="10008112" cy="12316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63111" y="4818609"/>
            <a:ext cx="6444829" cy="9579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297539" y="2720516"/>
            <a:ext cx="858652" cy="859054"/>
            <a:chOff x="13297539" y="2720516"/>
            <a:chExt cx="858652" cy="8590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97539" y="2720516"/>
              <a:ext cx="858652" cy="859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21402" y="2720718"/>
            <a:ext cx="858652" cy="859054"/>
            <a:chOff x="3821402" y="2720718"/>
            <a:chExt cx="858652" cy="8590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3821402" y="2720718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297539" y="6698055"/>
            <a:ext cx="858652" cy="859054"/>
            <a:chOff x="13297539" y="6698055"/>
            <a:chExt cx="858652" cy="8590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97539" y="6698055"/>
              <a:ext cx="858652" cy="859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21402" y="6697854"/>
            <a:ext cx="858652" cy="859054"/>
            <a:chOff x="3821402" y="6697854"/>
            <a:chExt cx="858652" cy="85905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3821402" y="6697854"/>
              <a:ext cx="858652" cy="85905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63867" y="6112471"/>
            <a:ext cx="3573214" cy="69288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46583" y="5340555"/>
            <a:ext cx="4355571" cy="111549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7196" y="1023739"/>
            <a:ext cx="6690091" cy="516378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11430" y="8730706"/>
            <a:ext cx="2184298" cy="6071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068583" y="8241951"/>
            <a:ext cx="194611" cy="194611"/>
            <a:chOff x="13068583" y="8241951"/>
            <a:chExt cx="194611" cy="1946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68583" y="8241951"/>
              <a:ext cx="194611" cy="1946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68583" y="8936076"/>
            <a:ext cx="194611" cy="194611"/>
            <a:chOff x="13068583" y="8936076"/>
            <a:chExt cx="194611" cy="1946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68583" y="8936076"/>
              <a:ext cx="194611" cy="1946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01673" y="5209325"/>
            <a:ext cx="363691" cy="363861"/>
            <a:chOff x="11901673" y="5209325"/>
            <a:chExt cx="363691" cy="3638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01673" y="5209325"/>
              <a:ext cx="363691" cy="363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9325" y="5199801"/>
            <a:ext cx="363691" cy="363861"/>
            <a:chOff x="6309325" y="5199801"/>
            <a:chExt cx="363691" cy="36386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6309325" y="5199801"/>
              <a:ext cx="363691" cy="3638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901673" y="6114972"/>
            <a:ext cx="363691" cy="363861"/>
            <a:chOff x="11901673" y="6114972"/>
            <a:chExt cx="363691" cy="36386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01673" y="6114972"/>
              <a:ext cx="363691" cy="3638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09325" y="6124496"/>
            <a:ext cx="363691" cy="363861"/>
            <a:chOff x="6309325" y="6124496"/>
            <a:chExt cx="363691" cy="36386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6309325" y="6124496"/>
              <a:ext cx="363691" cy="36386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27049" y="8035144"/>
            <a:ext cx="1836965" cy="6655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448" y="416910"/>
            <a:ext cx="7118875" cy="135484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5954059" cy="140109"/>
            <a:chOff x="874545" y="1648662"/>
            <a:chExt cx="5954059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5954059" cy="1401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0372" y="2541659"/>
            <a:ext cx="17039597" cy="7442169"/>
            <a:chOff x="730372" y="2541659"/>
            <a:chExt cx="17039597" cy="74421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0372" y="2541659"/>
              <a:ext cx="17039597" cy="744216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3690" y="2862182"/>
            <a:ext cx="16246233" cy="57887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23005" y="148571"/>
            <a:ext cx="6687999" cy="2393087"/>
            <a:chOff x="7523005" y="148571"/>
            <a:chExt cx="6687999" cy="239308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23005" y="148571"/>
              <a:ext cx="6687999" cy="239308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80389" y="767444"/>
            <a:ext cx="6172615" cy="12068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483005" y="5731591"/>
            <a:ext cx="6171429" cy="2591874"/>
            <a:chOff x="8483005" y="5731591"/>
            <a:chExt cx="6171429" cy="259187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83005" y="5731591"/>
              <a:ext cx="6171429" cy="259187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2158" y="2072170"/>
            <a:ext cx="1103948" cy="45364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448" y="416910"/>
            <a:ext cx="7118875" cy="135484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5954059" cy="140109"/>
            <a:chOff x="874545" y="1648662"/>
            <a:chExt cx="5954059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5954059" cy="1401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0372" y="2541659"/>
            <a:ext cx="17039597" cy="7442169"/>
            <a:chOff x="730372" y="2541659"/>
            <a:chExt cx="17039597" cy="74421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0372" y="2541659"/>
              <a:ext cx="17039597" cy="744216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3690" y="2840163"/>
            <a:ext cx="16243928" cy="41193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23005" y="148571"/>
            <a:ext cx="6687999" cy="2393087"/>
            <a:chOff x="7523005" y="148571"/>
            <a:chExt cx="6687999" cy="239308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23005" y="148571"/>
              <a:ext cx="6687999" cy="239308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80389" y="767444"/>
            <a:ext cx="6172615" cy="12068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74545" y="6959886"/>
            <a:ext cx="7130702" cy="2779619"/>
            <a:chOff x="874545" y="6959886"/>
            <a:chExt cx="7130702" cy="27796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4545" y="6959886"/>
              <a:ext cx="7130702" cy="2779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448" y="422625"/>
            <a:ext cx="6096341" cy="13399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5954059" cy="140109"/>
            <a:chOff x="874545" y="1648662"/>
            <a:chExt cx="5954059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5954059" cy="1401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0372" y="2541659"/>
            <a:ext cx="17039597" cy="7442169"/>
            <a:chOff x="730372" y="2541659"/>
            <a:chExt cx="17039597" cy="74421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0372" y="2541659"/>
              <a:ext cx="17039597" cy="744216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3880" y="2917896"/>
            <a:ext cx="16152900" cy="67184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23005" y="148571"/>
            <a:ext cx="6687999" cy="2393087"/>
            <a:chOff x="7523005" y="148571"/>
            <a:chExt cx="6687999" cy="239308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23005" y="148571"/>
              <a:ext cx="6687999" cy="239308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72687" y="960323"/>
            <a:ext cx="6242920" cy="83859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448" y="422625"/>
            <a:ext cx="6388770" cy="13399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5954059" cy="140109"/>
            <a:chOff x="874545" y="1648662"/>
            <a:chExt cx="5954059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5954059" cy="1401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0372" y="2541659"/>
            <a:ext cx="17039597" cy="7442169"/>
            <a:chOff x="730372" y="2541659"/>
            <a:chExt cx="17039597" cy="74421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0372" y="2541659"/>
              <a:ext cx="17039597" cy="744216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6590" y="2702175"/>
            <a:ext cx="16176519" cy="71436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23005" y="148571"/>
            <a:ext cx="6687999" cy="2393087"/>
            <a:chOff x="7523005" y="148571"/>
            <a:chExt cx="6687999" cy="239308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23005" y="148571"/>
              <a:ext cx="6687999" cy="239308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72687" y="960323"/>
            <a:ext cx="6242920" cy="83859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27536" y="5356431"/>
            <a:ext cx="4898553" cy="107820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7196" y="1023739"/>
            <a:ext cx="6636929" cy="516378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56345" y="8605473"/>
            <a:ext cx="1714737" cy="7570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994450" y="8116718"/>
            <a:ext cx="194611" cy="194611"/>
            <a:chOff x="12994450" y="8116718"/>
            <a:chExt cx="194611" cy="1946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94450" y="8116718"/>
              <a:ext cx="194611" cy="1946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94450" y="8810843"/>
            <a:ext cx="194611" cy="194611"/>
            <a:chOff x="12994450" y="8810843"/>
            <a:chExt cx="194611" cy="1946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94450" y="8810843"/>
              <a:ext cx="194611" cy="1946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01673" y="5209325"/>
            <a:ext cx="363691" cy="363861"/>
            <a:chOff x="11901673" y="5209325"/>
            <a:chExt cx="363691" cy="3638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01673" y="5209325"/>
              <a:ext cx="363691" cy="363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9325" y="5199801"/>
            <a:ext cx="363691" cy="363861"/>
            <a:chOff x="6309325" y="5199801"/>
            <a:chExt cx="363691" cy="36386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6309325" y="5199801"/>
              <a:ext cx="363691" cy="3638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901673" y="6114972"/>
            <a:ext cx="363691" cy="363861"/>
            <a:chOff x="11901673" y="6114972"/>
            <a:chExt cx="363691" cy="36386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01673" y="6114972"/>
              <a:ext cx="363691" cy="3638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09325" y="6124496"/>
            <a:ext cx="363691" cy="363861"/>
            <a:chOff x="6309325" y="6124496"/>
            <a:chExt cx="363691" cy="36386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6309325" y="6124496"/>
              <a:ext cx="363691" cy="36386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371964" y="7934359"/>
            <a:ext cx="897013" cy="75700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337297" y="7254397"/>
            <a:ext cx="1117156" cy="70240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994450" y="6765641"/>
            <a:ext cx="194611" cy="194611"/>
            <a:chOff x="12994450" y="6765641"/>
            <a:chExt cx="194611" cy="19461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994450" y="6765641"/>
              <a:ext cx="194611" cy="19461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994450" y="7459767"/>
            <a:ext cx="194611" cy="194611"/>
            <a:chOff x="12994450" y="7459767"/>
            <a:chExt cx="194611" cy="19461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994450" y="7459767"/>
              <a:ext cx="194611" cy="19461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371964" y="6558835"/>
            <a:ext cx="1287089" cy="80589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2946" y="4302317"/>
            <a:ext cx="6627521" cy="5389018"/>
            <a:chOff x="732946" y="4302317"/>
            <a:chExt cx="6627521" cy="53890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2946" y="4302317"/>
              <a:ext cx="6627521" cy="53890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24528" y="4302317"/>
            <a:ext cx="6521797" cy="5389018"/>
            <a:chOff x="11124528" y="4302317"/>
            <a:chExt cx="6521797" cy="53890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24528" y="4302317"/>
              <a:ext cx="6521797" cy="53890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36651" y="260061"/>
            <a:ext cx="3883615" cy="15253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697740" y="1585170"/>
            <a:ext cx="4946332" cy="140109"/>
            <a:chOff x="6697740" y="1585170"/>
            <a:chExt cx="4946332" cy="1401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97740" y="1585170"/>
              <a:ext cx="4946332" cy="14010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01258" y="1978096"/>
            <a:ext cx="5265919" cy="68750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8447" y="3106817"/>
            <a:ext cx="3736920" cy="136926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6659" y="5685261"/>
            <a:ext cx="6367214" cy="165008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88117" y="3195668"/>
            <a:ext cx="1830160" cy="132785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844586" y="6264219"/>
            <a:ext cx="3091696" cy="1006059"/>
            <a:chOff x="7844586" y="6264219"/>
            <a:chExt cx="3091696" cy="100605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44586" y="6264219"/>
              <a:ext cx="3091696" cy="10060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00518" y="603379"/>
            <a:ext cx="5745806" cy="2055954"/>
            <a:chOff x="11900518" y="603379"/>
            <a:chExt cx="5745806" cy="205595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00518" y="603379"/>
              <a:ext cx="5745806" cy="205595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15026" y="1299795"/>
            <a:ext cx="5368476" cy="7173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2946" y="4302317"/>
            <a:ext cx="6715835" cy="5389018"/>
            <a:chOff x="732946" y="4302317"/>
            <a:chExt cx="6715835" cy="53890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2946" y="4302317"/>
              <a:ext cx="6715835" cy="53890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36651" y="260061"/>
            <a:ext cx="3748958" cy="16015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697740" y="1585170"/>
            <a:ext cx="4946332" cy="140109"/>
            <a:chOff x="6697740" y="1585170"/>
            <a:chExt cx="4946332" cy="1401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97740" y="1585170"/>
              <a:ext cx="4946332" cy="1401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44116" y="1720954"/>
            <a:ext cx="6196119" cy="68674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9902" y="4873101"/>
            <a:ext cx="6765786" cy="278671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18960" y="5842157"/>
            <a:ext cx="4656978" cy="26280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09200" y="4302317"/>
            <a:ext cx="6521797" cy="5444314"/>
            <a:chOff x="11009200" y="4302317"/>
            <a:chExt cx="6521797" cy="54443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09200" y="4302317"/>
              <a:ext cx="6521797" cy="54443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03651" y="3132663"/>
            <a:ext cx="1830160" cy="132785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799272" y="6351317"/>
            <a:ext cx="2890303" cy="940524"/>
            <a:chOff x="7799272" y="6351317"/>
            <a:chExt cx="2890303" cy="94052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99272" y="6351317"/>
              <a:ext cx="2890303" cy="94052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8447" y="3106817"/>
            <a:ext cx="3736920" cy="136926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900518" y="603379"/>
            <a:ext cx="5745806" cy="2055954"/>
            <a:chOff x="11900518" y="603379"/>
            <a:chExt cx="5745806" cy="205595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00518" y="603379"/>
              <a:ext cx="5745806" cy="205595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15062" y="1145510"/>
            <a:ext cx="4995067" cy="106548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2946" y="4302317"/>
            <a:ext cx="6715835" cy="5389018"/>
            <a:chOff x="732946" y="4302317"/>
            <a:chExt cx="6715835" cy="53890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2946" y="4302317"/>
              <a:ext cx="6715835" cy="53890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36651" y="260061"/>
            <a:ext cx="3602520" cy="15158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697740" y="1585170"/>
            <a:ext cx="4946332" cy="140109"/>
            <a:chOff x="6697740" y="1585170"/>
            <a:chExt cx="4946332" cy="1401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97740" y="1585170"/>
              <a:ext cx="4946332" cy="1401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44116" y="1960954"/>
            <a:ext cx="7338004" cy="11454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18960" y="5842157"/>
            <a:ext cx="4656978" cy="26280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09200" y="4302317"/>
            <a:ext cx="6521797" cy="5444314"/>
            <a:chOff x="11009200" y="4302317"/>
            <a:chExt cx="6521797" cy="54443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09200" y="4302317"/>
              <a:ext cx="6521797" cy="54443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03651" y="3132663"/>
            <a:ext cx="1830160" cy="132785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799272" y="6351317"/>
            <a:ext cx="2890303" cy="940524"/>
            <a:chOff x="7799272" y="6351317"/>
            <a:chExt cx="2890303" cy="9405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99272" y="6351317"/>
              <a:ext cx="2890303" cy="94052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8447" y="3106817"/>
            <a:ext cx="3736920" cy="136926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334804" y="638676"/>
            <a:ext cx="5745806" cy="2055954"/>
            <a:chOff x="12334804" y="638676"/>
            <a:chExt cx="5745806" cy="205595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34804" y="638676"/>
              <a:ext cx="5745806" cy="205595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549348" y="1186519"/>
            <a:ext cx="4987905" cy="76167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09801" y="5364001"/>
            <a:ext cx="6717689" cy="16289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2946" y="4302317"/>
            <a:ext cx="6715835" cy="5389018"/>
            <a:chOff x="732946" y="4302317"/>
            <a:chExt cx="6715835" cy="53890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2946" y="4302317"/>
              <a:ext cx="6715835" cy="53890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3794" y="12442"/>
            <a:ext cx="4177492" cy="15253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54883" y="1337551"/>
            <a:ext cx="4946332" cy="140109"/>
            <a:chOff x="6354883" y="1337551"/>
            <a:chExt cx="4946332" cy="1401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54883" y="1337551"/>
              <a:ext cx="4946332" cy="1401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67793" y="1803896"/>
            <a:ext cx="8153253" cy="69703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5103" y="4783362"/>
            <a:ext cx="5845765" cy="126903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18960" y="5842157"/>
            <a:ext cx="4656978" cy="26280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09200" y="4302317"/>
            <a:ext cx="6521797" cy="5444314"/>
            <a:chOff x="11009200" y="4302317"/>
            <a:chExt cx="6521797" cy="54443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09200" y="4302317"/>
              <a:ext cx="6521797" cy="54443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03651" y="3132663"/>
            <a:ext cx="1830160" cy="132785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799272" y="6351317"/>
            <a:ext cx="2890303" cy="940524"/>
            <a:chOff x="7799272" y="6351317"/>
            <a:chExt cx="2890303" cy="94052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99272" y="6351317"/>
              <a:ext cx="2890303" cy="94052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8447" y="3106817"/>
            <a:ext cx="3736920" cy="136926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8426" y="3838936"/>
            <a:ext cx="3726094" cy="1044928"/>
            <a:chOff x="668426" y="3838936"/>
            <a:chExt cx="3726094" cy="10449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426" y="3838936"/>
              <a:ext cx="3726094" cy="10449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4145" y="3794508"/>
            <a:ext cx="3999341" cy="12377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50152" y="174093"/>
            <a:ext cx="858652" cy="859054"/>
            <a:chOff x="17250152" y="174093"/>
            <a:chExt cx="858652" cy="8590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50152" y="174093"/>
              <a:ext cx="858652" cy="859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9101" y="173892"/>
            <a:ext cx="858652" cy="859054"/>
            <a:chOff x="239101" y="173892"/>
            <a:chExt cx="858652" cy="8590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239101" y="173892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50152" y="9215719"/>
            <a:ext cx="858652" cy="859054"/>
            <a:chOff x="17250152" y="9215719"/>
            <a:chExt cx="858652" cy="8590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50152" y="9215719"/>
              <a:ext cx="858652" cy="859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9101" y="9215921"/>
            <a:ext cx="858652" cy="859054"/>
            <a:chOff x="239101" y="9215921"/>
            <a:chExt cx="858652" cy="8590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239101" y="9215921"/>
              <a:ext cx="858652" cy="8590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18870" y="4990851"/>
            <a:ext cx="10306261" cy="222971"/>
            <a:chOff x="6018870" y="4990851"/>
            <a:chExt cx="10306261" cy="2229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6018870" y="4990851"/>
              <a:ext cx="10306261" cy="2229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03734" y="1436396"/>
            <a:ext cx="1136532" cy="1136532"/>
            <a:chOff x="10603734" y="1436396"/>
            <a:chExt cx="1136532" cy="113653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03734" y="1436396"/>
              <a:ext cx="1136532" cy="11365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603734" y="3903626"/>
            <a:ext cx="1136532" cy="1136532"/>
            <a:chOff x="10603734" y="3903626"/>
            <a:chExt cx="1136532" cy="113653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03734" y="3903626"/>
              <a:ext cx="1136532" cy="113653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677124" y="6386828"/>
            <a:ext cx="1136532" cy="1136532"/>
            <a:chOff x="10677124" y="6386828"/>
            <a:chExt cx="1136532" cy="113653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77124" y="6386828"/>
              <a:ext cx="1136532" cy="113653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535165" y="1616100"/>
            <a:ext cx="1028869" cy="74231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501958" y="4181435"/>
            <a:ext cx="1081952" cy="73063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592847" y="6683182"/>
            <a:ext cx="1115203" cy="73474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772081" y="1562823"/>
            <a:ext cx="5585908" cy="85610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984001" y="1726551"/>
            <a:ext cx="4064223" cy="57900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224335" y="4057411"/>
            <a:ext cx="5316956" cy="85611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919335" y="4164001"/>
            <a:ext cx="4698700" cy="58852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723189" y="6621107"/>
            <a:ext cx="5828621" cy="85610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125525" y="6676992"/>
            <a:ext cx="3392671" cy="57900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34329" y="368641"/>
            <a:ext cx="5843881" cy="13594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43103" y="1585170"/>
            <a:ext cx="7059509" cy="144873"/>
            <a:chOff x="6443103" y="1585170"/>
            <a:chExt cx="7059509" cy="14487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43103" y="1585170"/>
              <a:ext cx="7059509" cy="144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93209" y="2144762"/>
            <a:ext cx="11393545" cy="7386667"/>
            <a:chOff x="6293209" y="2144762"/>
            <a:chExt cx="11393545" cy="73866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93209" y="2144762"/>
              <a:ext cx="11393545" cy="738666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6192" y="2374678"/>
            <a:ext cx="2049078" cy="9418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6171429" cy="10285714"/>
            <a:chOff x="0" y="0"/>
            <a:chExt cx="6171429" cy="10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6171429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33024" y="4812508"/>
            <a:ext cx="7771429" cy="1044928"/>
            <a:chOff x="5133024" y="4812508"/>
            <a:chExt cx="7771429" cy="10449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3024" y="4812508"/>
              <a:ext cx="7771429" cy="10449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85975" y="3235374"/>
            <a:ext cx="7013320" cy="18246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59659" y="4840307"/>
            <a:ext cx="4785819" cy="10539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29207" y="228571"/>
            <a:ext cx="858652" cy="859054"/>
            <a:chOff x="17229207" y="228571"/>
            <a:chExt cx="858652" cy="8590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29207" y="228571"/>
              <a:ext cx="858652" cy="859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2669" y="215672"/>
            <a:ext cx="858652" cy="859054"/>
            <a:chOff x="242669" y="215672"/>
            <a:chExt cx="858652" cy="8590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242669" y="215672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29207" y="9222820"/>
            <a:ext cx="858652" cy="859054"/>
            <a:chOff x="17229207" y="9222820"/>
            <a:chExt cx="858652" cy="8590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29207" y="9222820"/>
              <a:ext cx="858652" cy="859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2669" y="9222619"/>
            <a:ext cx="858652" cy="859054"/>
            <a:chOff x="242669" y="9222619"/>
            <a:chExt cx="858652" cy="85905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242669" y="9222619"/>
              <a:ext cx="858652" cy="8590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24193" y="5340555"/>
            <a:ext cx="5199552" cy="111549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7193" y="1025481"/>
            <a:ext cx="6031898" cy="516217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06994" y="7017075"/>
            <a:ext cx="737813" cy="7570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45099" y="7203040"/>
            <a:ext cx="194611" cy="194611"/>
            <a:chOff x="13145099" y="7203040"/>
            <a:chExt cx="194611" cy="1946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45099" y="7203040"/>
              <a:ext cx="194611" cy="1946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25482" y="5209325"/>
            <a:ext cx="363691" cy="363861"/>
            <a:chOff x="11625482" y="5209325"/>
            <a:chExt cx="363691" cy="3638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25482" y="5209325"/>
              <a:ext cx="363691" cy="363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09325" y="5199801"/>
            <a:ext cx="363691" cy="363861"/>
            <a:chOff x="6309325" y="5199801"/>
            <a:chExt cx="363691" cy="3638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6309325" y="5199801"/>
              <a:ext cx="363691" cy="363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25482" y="6114972"/>
            <a:ext cx="363691" cy="363861"/>
            <a:chOff x="11625482" y="6114972"/>
            <a:chExt cx="363691" cy="36386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25482" y="6114972"/>
              <a:ext cx="363691" cy="3638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09325" y="6124496"/>
            <a:ext cx="363691" cy="363861"/>
            <a:chOff x="6309325" y="6124496"/>
            <a:chExt cx="363691" cy="36386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6309325" y="6124496"/>
              <a:ext cx="363691" cy="3638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129480" y="6646547"/>
            <a:ext cx="194611" cy="194611"/>
            <a:chOff x="13129480" y="6646547"/>
            <a:chExt cx="194611" cy="19461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129480" y="6646547"/>
              <a:ext cx="194611" cy="19461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78423" y="6439741"/>
            <a:ext cx="1213127" cy="65606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129480" y="6069213"/>
            <a:ext cx="194611" cy="194611"/>
            <a:chOff x="13129480" y="6069213"/>
            <a:chExt cx="194611" cy="19461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29480" y="6069213"/>
              <a:ext cx="194611" cy="19461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487947" y="5862406"/>
            <a:ext cx="851289" cy="65606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129480" y="7752324"/>
            <a:ext cx="194611" cy="194611"/>
            <a:chOff x="13129480" y="7752324"/>
            <a:chExt cx="194611" cy="19461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129480" y="7752324"/>
              <a:ext cx="194611" cy="19461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487947" y="7569961"/>
            <a:ext cx="714603" cy="69287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129480" y="8305210"/>
            <a:ext cx="194611" cy="194611"/>
            <a:chOff x="13129480" y="8305210"/>
            <a:chExt cx="194611" cy="19461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129480" y="8305210"/>
              <a:ext cx="194611" cy="194611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478383" y="8122849"/>
            <a:ext cx="818565" cy="59764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129480" y="8858098"/>
            <a:ext cx="194611" cy="194611"/>
            <a:chOff x="13129480" y="8858098"/>
            <a:chExt cx="194611" cy="19461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129480" y="8858098"/>
              <a:ext cx="194611" cy="194611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478383" y="8675735"/>
            <a:ext cx="751946" cy="59764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2946" y="4302317"/>
            <a:ext cx="6715835" cy="5389018"/>
            <a:chOff x="732946" y="4302317"/>
            <a:chExt cx="6715835" cy="53890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2946" y="4302317"/>
              <a:ext cx="6715835" cy="53890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3794" y="12442"/>
            <a:ext cx="3543177" cy="15253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54883" y="1337551"/>
            <a:ext cx="4946332" cy="140109"/>
            <a:chOff x="6354883" y="1337551"/>
            <a:chExt cx="4946332" cy="1401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54883" y="1337551"/>
              <a:ext cx="4946332" cy="1401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05153" y="1963896"/>
            <a:ext cx="6326081" cy="69703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1867" y="4614697"/>
            <a:ext cx="6510460" cy="292021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18960" y="5842157"/>
            <a:ext cx="4656978" cy="26280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09200" y="4302317"/>
            <a:ext cx="6521797" cy="5444314"/>
            <a:chOff x="11009200" y="4302317"/>
            <a:chExt cx="6521797" cy="54443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09200" y="4302317"/>
              <a:ext cx="6521797" cy="54443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03651" y="3132663"/>
            <a:ext cx="1830160" cy="132785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799272" y="6351317"/>
            <a:ext cx="2890303" cy="940524"/>
            <a:chOff x="7799272" y="6351317"/>
            <a:chExt cx="2890303" cy="94052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99272" y="6351317"/>
              <a:ext cx="2890303" cy="94052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8447" y="3106817"/>
            <a:ext cx="3736920" cy="136926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569019" y="423251"/>
            <a:ext cx="6238925" cy="2698901"/>
            <a:chOff x="11569019" y="423251"/>
            <a:chExt cx="6238925" cy="269890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69019" y="423251"/>
              <a:ext cx="6238925" cy="269890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184096" y="1418820"/>
            <a:ext cx="5682748" cy="7861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2946" y="4302317"/>
            <a:ext cx="6715835" cy="5389018"/>
            <a:chOff x="732946" y="4302317"/>
            <a:chExt cx="6715835" cy="53890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2946" y="4302317"/>
              <a:ext cx="6715835" cy="53890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3794" y="12442"/>
            <a:ext cx="3797025" cy="15253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54883" y="1337551"/>
            <a:ext cx="4946332" cy="140109"/>
            <a:chOff x="6354883" y="1337551"/>
            <a:chExt cx="4946332" cy="1401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54883" y="1337551"/>
              <a:ext cx="4946332" cy="1401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32541" y="1661039"/>
            <a:ext cx="6850110" cy="6867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1867" y="4614697"/>
            <a:ext cx="6685984" cy="124364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18960" y="5842157"/>
            <a:ext cx="4656978" cy="26280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09200" y="4302317"/>
            <a:ext cx="6521797" cy="5444314"/>
            <a:chOff x="11009200" y="4302317"/>
            <a:chExt cx="6521797" cy="54443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09200" y="4302317"/>
              <a:ext cx="6521797" cy="54443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03651" y="3132663"/>
            <a:ext cx="1830160" cy="132785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799272" y="6351317"/>
            <a:ext cx="2890303" cy="940524"/>
            <a:chOff x="7799272" y="6351317"/>
            <a:chExt cx="2890303" cy="94052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99272" y="6351317"/>
              <a:ext cx="2890303" cy="94052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8447" y="3106817"/>
            <a:ext cx="3736920" cy="136926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2946" y="4302317"/>
            <a:ext cx="6715835" cy="5389018"/>
            <a:chOff x="732946" y="4302317"/>
            <a:chExt cx="6715835" cy="53890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2946" y="4302317"/>
              <a:ext cx="6715835" cy="53890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3794" y="12442"/>
            <a:ext cx="3526168" cy="15158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54883" y="1337551"/>
            <a:ext cx="4946332" cy="140109"/>
            <a:chOff x="6354883" y="1337551"/>
            <a:chExt cx="4946332" cy="1401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54883" y="1337551"/>
              <a:ext cx="4946332" cy="1401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32544" y="1661039"/>
            <a:ext cx="6676824" cy="6867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2820" y="4614697"/>
            <a:ext cx="6235270" cy="318230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18960" y="5842157"/>
            <a:ext cx="4656978" cy="26280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09200" y="4302317"/>
            <a:ext cx="6521797" cy="5444314"/>
            <a:chOff x="11009200" y="4302317"/>
            <a:chExt cx="6521797" cy="54443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09200" y="4302317"/>
              <a:ext cx="6521797" cy="54443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03651" y="3132663"/>
            <a:ext cx="1830160" cy="132785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799272" y="6351317"/>
            <a:ext cx="2890303" cy="940524"/>
            <a:chOff x="7799272" y="6351317"/>
            <a:chExt cx="2890303" cy="94052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99272" y="6351317"/>
              <a:ext cx="2890303" cy="94052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8447" y="3106817"/>
            <a:ext cx="3736920" cy="136926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569019" y="423251"/>
            <a:ext cx="6238925" cy="2698901"/>
            <a:chOff x="11569019" y="423251"/>
            <a:chExt cx="6238925" cy="269890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69019" y="423251"/>
              <a:ext cx="6238925" cy="269890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184096" y="1264534"/>
            <a:ext cx="6659129" cy="10965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2946" y="4302317"/>
            <a:ext cx="6715835" cy="5389018"/>
            <a:chOff x="732946" y="4302317"/>
            <a:chExt cx="6715835" cy="53890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2946" y="4302317"/>
              <a:ext cx="6715835" cy="53890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3794" y="12442"/>
            <a:ext cx="3423749" cy="16015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54883" y="1337551"/>
            <a:ext cx="4946332" cy="140109"/>
            <a:chOff x="6354883" y="1337551"/>
            <a:chExt cx="4946332" cy="1401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54883" y="1337551"/>
              <a:ext cx="4946332" cy="1401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51591" y="1692785"/>
            <a:ext cx="7523253" cy="10705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1866" y="4458505"/>
            <a:ext cx="5352026" cy="470228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18960" y="5842157"/>
            <a:ext cx="4656978" cy="26280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09200" y="4302317"/>
            <a:ext cx="6521797" cy="5444314"/>
            <a:chOff x="11009200" y="4302317"/>
            <a:chExt cx="6521797" cy="54443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09200" y="4302317"/>
              <a:ext cx="6521797" cy="54443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03651" y="3132663"/>
            <a:ext cx="1830160" cy="132785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799272" y="6351317"/>
            <a:ext cx="2890303" cy="940524"/>
            <a:chOff x="7799272" y="6351317"/>
            <a:chExt cx="2890303" cy="94052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99272" y="6351317"/>
              <a:ext cx="2890303" cy="94052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8447" y="3106817"/>
            <a:ext cx="3736920" cy="136926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569019" y="423251"/>
            <a:ext cx="6238925" cy="2698901"/>
            <a:chOff x="11569019" y="423251"/>
            <a:chExt cx="6238925" cy="269890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69019" y="423251"/>
              <a:ext cx="6238925" cy="269890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118096" y="1339449"/>
            <a:ext cx="6184434" cy="109654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2946" y="4302317"/>
            <a:ext cx="6715835" cy="5389018"/>
            <a:chOff x="732946" y="4302317"/>
            <a:chExt cx="6715835" cy="53890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2946" y="4302317"/>
              <a:ext cx="6715835" cy="53890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3794" y="12442"/>
            <a:ext cx="3509158" cy="15158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54883" y="1337551"/>
            <a:ext cx="4946332" cy="140109"/>
            <a:chOff x="6354883" y="1337551"/>
            <a:chExt cx="4946332" cy="1401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54883" y="1337551"/>
              <a:ext cx="4946332" cy="1401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51591" y="1847068"/>
            <a:ext cx="5689177" cy="75429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5514" y="4461362"/>
            <a:ext cx="6673493" cy="496294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18960" y="5842157"/>
            <a:ext cx="4656978" cy="26280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09200" y="4302317"/>
            <a:ext cx="6521797" cy="5444314"/>
            <a:chOff x="11009200" y="4302317"/>
            <a:chExt cx="6521797" cy="54443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09200" y="4302317"/>
              <a:ext cx="6521797" cy="54443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03651" y="3132663"/>
            <a:ext cx="1830160" cy="132785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799272" y="6351317"/>
            <a:ext cx="2890303" cy="940524"/>
            <a:chOff x="7799272" y="6351317"/>
            <a:chExt cx="2890303" cy="94052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99272" y="6351317"/>
              <a:ext cx="2890303" cy="94052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8447" y="3106817"/>
            <a:ext cx="3736920" cy="136926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569019" y="423251"/>
            <a:ext cx="6238925" cy="2698901"/>
            <a:chOff x="11569019" y="423251"/>
            <a:chExt cx="6238925" cy="269890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69019" y="423251"/>
              <a:ext cx="6238925" cy="269890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118096" y="1339449"/>
            <a:ext cx="6184434" cy="78426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2946" y="4302317"/>
            <a:ext cx="6715835" cy="5389018"/>
            <a:chOff x="732946" y="4302317"/>
            <a:chExt cx="6715835" cy="53890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2946" y="4302317"/>
              <a:ext cx="6715835" cy="53890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3794" y="12442"/>
            <a:ext cx="3468263" cy="15158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54883" y="1337551"/>
            <a:ext cx="4946332" cy="140109"/>
            <a:chOff x="6354883" y="1337551"/>
            <a:chExt cx="4946332" cy="1401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54883" y="1337551"/>
              <a:ext cx="4946332" cy="1401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51591" y="1847068"/>
            <a:ext cx="5520863" cy="75429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9801" y="5241906"/>
            <a:ext cx="5144092" cy="133968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18960" y="5842157"/>
            <a:ext cx="4656978" cy="26280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09200" y="4302317"/>
            <a:ext cx="6521797" cy="5444314"/>
            <a:chOff x="11009200" y="4302317"/>
            <a:chExt cx="6521797" cy="54443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09200" y="4302317"/>
              <a:ext cx="6521797" cy="54443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03651" y="3132663"/>
            <a:ext cx="1830160" cy="132785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799272" y="6351317"/>
            <a:ext cx="2890303" cy="940524"/>
            <a:chOff x="7799272" y="6351317"/>
            <a:chExt cx="2890303" cy="94052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99272" y="6351317"/>
              <a:ext cx="2890303" cy="94052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8447" y="3106817"/>
            <a:ext cx="3736920" cy="136926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569019" y="423251"/>
            <a:ext cx="6238925" cy="2698901"/>
            <a:chOff x="11569019" y="423251"/>
            <a:chExt cx="6238925" cy="269890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69019" y="423251"/>
              <a:ext cx="6238925" cy="269890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118096" y="1339449"/>
            <a:ext cx="5883110" cy="109654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2023-01-22T17:40:19Z</dcterms:created>
  <dcterms:modified xsi:type="dcterms:W3CDTF">2023-01-22T17:40:19Z</dcterms:modified>
</cp:coreProperties>
</file>